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3" r:id="rId35"/>
    <p:sldId id="294" r:id="rId36"/>
    <p:sldId id="320" r:id="rId37"/>
    <p:sldId id="295" r:id="rId38"/>
    <p:sldId id="296" r:id="rId39"/>
    <p:sldId id="319" r:id="rId40"/>
    <p:sldId id="297" r:id="rId41"/>
    <p:sldId id="298" r:id="rId42"/>
    <p:sldId id="299" r:id="rId43"/>
    <p:sldId id="300" r:id="rId44"/>
    <p:sldId id="301" r:id="rId45"/>
    <p:sldId id="305" r:id="rId46"/>
    <p:sldId id="303" r:id="rId47"/>
    <p:sldId id="321" r:id="rId48"/>
    <p:sldId id="322" r:id="rId49"/>
    <p:sldId id="324" r:id="rId50"/>
    <p:sldId id="323" r:id="rId51"/>
    <p:sldId id="325" r:id="rId52"/>
    <p:sldId id="327" r:id="rId53"/>
    <p:sldId id="326" r:id="rId54"/>
    <p:sldId id="328" r:id="rId55"/>
    <p:sldId id="329" r:id="rId56"/>
    <p:sldId id="289" r:id="rId57"/>
    <p:sldId id="290" r:id="rId58"/>
    <p:sldId id="291" r:id="rId59"/>
    <p:sldId id="292" r:id="rId60"/>
    <p:sldId id="302" r:id="rId61"/>
    <p:sldId id="304" r:id="rId62"/>
    <p:sldId id="306" r:id="rId63"/>
    <p:sldId id="307" r:id="rId64"/>
    <p:sldId id="308" r:id="rId65"/>
    <p:sldId id="309" r:id="rId66"/>
    <p:sldId id="310" r:id="rId67"/>
    <p:sldId id="311" r:id="rId68"/>
    <p:sldId id="312" r:id="rId69"/>
    <p:sldId id="313" r:id="rId70"/>
    <p:sldId id="314" r:id="rId71"/>
    <p:sldId id="315" r:id="rId72"/>
    <p:sldId id="317" r:id="rId73"/>
    <p:sldId id="318" r:id="rId74"/>
    <p:sldId id="316" r:id="rId75"/>
    <p:sldId id="332" r:id="rId7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4660"/>
  </p:normalViewPr>
  <p:slideViewPr>
    <p:cSldViewPr>
      <p:cViewPr>
        <p:scale>
          <a:sx n="89" d="100"/>
          <a:sy n="89" d="100"/>
        </p:scale>
        <p:origin x="-156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3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 advTm="3000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F5E0-F6FB-40A3-AA81-253FF9532705}" type="datetimeFigureOut">
              <a:rPr lang="en-US" smtClean="0"/>
              <a:t>1/11/2013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BAE4D-8169-4C6A-B1E2-51DC3360DB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3000">
    <p:push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untitled.png"/>
          <p:cNvPicPr>
            <a:picLocks noChangeAspect="1"/>
          </p:cNvPicPr>
          <p:nvPr/>
        </p:nvPicPr>
        <p:blipFill>
          <a:blip r:embed="rId2" cstate="print"/>
          <a:srcRect l="3137" r="8207"/>
          <a:stretch>
            <a:fillRect/>
          </a:stretch>
        </p:blipFill>
        <p:spPr>
          <a:xfrm>
            <a:off x="0" y="0"/>
            <a:ext cx="9144000" cy="6876000"/>
          </a:xfrm>
          <a:prstGeom prst="rect">
            <a:avLst/>
          </a:prstGeom>
        </p:spPr>
      </p:pic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2520280"/>
          </a:xfrm>
        </p:spPr>
        <p:txBody>
          <a:bodyPr>
            <a:normAutofit/>
          </a:bodyPr>
          <a:lstStyle/>
          <a:p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Нови книги в библиотеката </a:t>
            </a:r>
            <a:b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 НЧ “Развитие – 1893 г.” – </a:t>
            </a:r>
            <a:b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гр. Елхово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3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710.jpg"/>
          <p:cNvPicPr>
            <a:picLocks noChangeAspect="1"/>
          </p:cNvPicPr>
          <p:nvPr/>
        </p:nvPicPr>
        <p:blipFill>
          <a:blip r:embed="rId2" cstate="print"/>
          <a:srcRect l="22106" t="6826" r="22008" b="6805"/>
          <a:stretch>
            <a:fillRect/>
          </a:stretch>
        </p:blipFill>
        <p:spPr>
          <a:xfrm>
            <a:off x="3059832" y="836712"/>
            <a:ext cx="326117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untitled.png"/>
          <p:cNvPicPr>
            <a:picLocks noChangeAspect="1"/>
          </p:cNvPicPr>
          <p:nvPr/>
        </p:nvPicPr>
        <p:blipFill>
          <a:blip r:embed="rId2" cstate="print"/>
          <a:srcRect l="19761" t="2961" r="19760" b="2961"/>
          <a:stretch>
            <a:fillRect/>
          </a:stretch>
        </p:blipFill>
        <p:spPr>
          <a:xfrm>
            <a:off x="3203848" y="980728"/>
            <a:ext cx="324001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untitled.png"/>
          <p:cNvPicPr>
            <a:picLocks noChangeAspect="1"/>
          </p:cNvPicPr>
          <p:nvPr/>
        </p:nvPicPr>
        <p:blipFill>
          <a:blip r:embed="rId2" cstate="print"/>
          <a:srcRect l="19761" t="2961" r="19760" b="2961"/>
          <a:stretch>
            <a:fillRect/>
          </a:stretch>
        </p:blipFill>
        <p:spPr>
          <a:xfrm>
            <a:off x="3203848" y="980728"/>
            <a:ext cx="324001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agesCA3SHIM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08720"/>
            <a:ext cx="324000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1052736"/>
            <a:ext cx="347998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untitled.png"/>
          <p:cNvPicPr>
            <a:picLocks noChangeAspect="1"/>
          </p:cNvPicPr>
          <p:nvPr/>
        </p:nvPicPr>
        <p:blipFill>
          <a:blip r:embed="rId2" cstate="print"/>
          <a:srcRect l="17830" r="17878"/>
          <a:stretch>
            <a:fillRect/>
          </a:stretch>
        </p:blipFill>
        <p:spPr>
          <a:xfrm>
            <a:off x="3203848" y="980728"/>
            <a:ext cx="324036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agesCA5BFV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80728"/>
            <a:ext cx="317002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agesCALWH3R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08720"/>
            <a:ext cx="317002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untitled.png"/>
          <p:cNvPicPr>
            <a:picLocks noChangeAspect="1"/>
          </p:cNvPicPr>
          <p:nvPr/>
        </p:nvPicPr>
        <p:blipFill>
          <a:blip r:embed="rId2" cstate="print"/>
          <a:srcRect l="15055" r="16120"/>
          <a:stretch>
            <a:fillRect/>
          </a:stretch>
        </p:blipFill>
        <p:spPr>
          <a:xfrm>
            <a:off x="2987824" y="908720"/>
            <a:ext cx="3468755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untitled.png"/>
          <p:cNvPicPr>
            <a:picLocks noChangeAspect="1"/>
          </p:cNvPicPr>
          <p:nvPr/>
        </p:nvPicPr>
        <p:blipFill>
          <a:blip r:embed="rId2" cstate="print"/>
          <a:srcRect l="19761" r="19760"/>
          <a:stretch>
            <a:fillRect/>
          </a:stretch>
        </p:blipFill>
        <p:spPr>
          <a:xfrm>
            <a:off x="3347864" y="980728"/>
            <a:ext cx="304819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agesCAX9KL2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08720"/>
            <a:ext cx="328144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agesCA5CHTV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80728"/>
            <a:ext cx="324000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agesCAAS0LCI.jpg"/>
          <p:cNvPicPr>
            <a:picLocks noChangeAspect="1"/>
          </p:cNvPicPr>
          <p:nvPr/>
        </p:nvPicPr>
        <p:blipFill>
          <a:blip r:embed="rId2" cstate="print"/>
          <a:srcRect l="17621" r="18502"/>
          <a:stretch>
            <a:fillRect/>
          </a:stretch>
        </p:blipFill>
        <p:spPr>
          <a:xfrm>
            <a:off x="3275856" y="908720"/>
            <a:ext cx="3219407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agesCAKACD2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08720"/>
            <a:ext cx="328144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agesCA8C5F9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80728"/>
            <a:ext cx="328144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8006_0-500x500.jpg"/>
          <p:cNvPicPr>
            <a:picLocks noChangeAspect="1"/>
          </p:cNvPicPr>
          <p:nvPr/>
        </p:nvPicPr>
        <p:blipFill>
          <a:blip r:embed="rId2" cstate="print"/>
          <a:srcRect l="19761" r="19760"/>
          <a:stretch>
            <a:fillRect/>
          </a:stretch>
        </p:blipFill>
        <p:spPr>
          <a:xfrm>
            <a:off x="3059832" y="908720"/>
            <a:ext cx="304814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0000038218_w4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836712"/>
            <a:ext cx="3295925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0000038218_w48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08720"/>
            <a:ext cx="308444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587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08720"/>
            <a:ext cx="316496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SINOVE-NA-DJIH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08720"/>
            <a:ext cx="328045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14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980728"/>
            <a:ext cx="348387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457_zagadkata_na_kolumb_booktraffic_obsidi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980728"/>
            <a:ext cx="341808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245_Jefferson-Beri-booktraff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08720"/>
            <a:ext cx="3303857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27161_0-250x250.jpg"/>
          <p:cNvPicPr>
            <a:picLocks noChangeAspect="1"/>
          </p:cNvPicPr>
          <p:nvPr/>
        </p:nvPicPr>
        <p:blipFill>
          <a:blip r:embed="rId2" cstate="print"/>
          <a:srcRect l="19761" r="19760"/>
          <a:stretch>
            <a:fillRect/>
          </a:stretch>
        </p:blipFill>
        <p:spPr>
          <a:xfrm>
            <a:off x="3203848" y="908720"/>
            <a:ext cx="3048113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DFBA92FB293567F19E5118A9056218BC.jpg"/>
          <p:cNvPicPr>
            <a:picLocks noChangeAspect="1"/>
          </p:cNvPicPr>
          <p:nvPr/>
        </p:nvPicPr>
        <p:blipFill>
          <a:blip r:embed="rId2" cstate="print"/>
          <a:srcRect l="17906" t="1859" r="19689" b="1859"/>
          <a:stretch>
            <a:fillRect/>
          </a:stretch>
        </p:blipFill>
        <p:spPr>
          <a:xfrm>
            <a:off x="3131840" y="908720"/>
            <a:ext cx="326665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kravna-liniya-avtor-dzheyms-roli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08720"/>
            <a:ext cx="3196617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Nomer-8-Rek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08720"/>
            <a:ext cx="327267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507e676e09df329f44009ef9-400x400-resize-transparent.png"/>
          <p:cNvPicPr>
            <a:picLocks noChangeAspect="1"/>
          </p:cNvPicPr>
          <p:nvPr/>
        </p:nvPicPr>
        <p:blipFill>
          <a:blip r:embed="rId2" cstate="print"/>
          <a:srcRect l="21650" t="6531" r="21650" b="6531"/>
          <a:stretch>
            <a:fillRect/>
          </a:stretch>
        </p:blipFill>
        <p:spPr>
          <a:xfrm>
            <a:off x="3131840" y="908720"/>
            <a:ext cx="3286944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507e679309df32b844003947-400x400-resize-transparent.png"/>
          <p:cNvPicPr>
            <a:picLocks noChangeAspect="1"/>
          </p:cNvPicPr>
          <p:nvPr/>
        </p:nvPicPr>
        <p:blipFill>
          <a:blip r:embed="rId2" cstate="print"/>
          <a:srcRect l="21650" t="6531" r="21650" b="6531"/>
          <a:stretch>
            <a:fillRect/>
          </a:stretch>
        </p:blipFill>
        <p:spPr>
          <a:xfrm>
            <a:off x="3347864" y="908720"/>
            <a:ext cx="3286944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6780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08720"/>
            <a:ext cx="315000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2522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980728"/>
            <a:ext cx="323077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3529982_b.jpg"/>
          <p:cNvPicPr>
            <a:picLocks noChangeAspect="1"/>
          </p:cNvPicPr>
          <p:nvPr/>
        </p:nvPicPr>
        <p:blipFill>
          <a:blip r:embed="rId2" cstate="print"/>
          <a:srcRect b="1418"/>
          <a:stretch>
            <a:fillRect/>
          </a:stretch>
        </p:blipFill>
        <p:spPr>
          <a:xfrm>
            <a:off x="2987824" y="836712"/>
            <a:ext cx="326050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3463_b.jpg"/>
          <p:cNvPicPr>
            <a:picLocks noChangeAspect="1"/>
          </p:cNvPicPr>
          <p:nvPr/>
        </p:nvPicPr>
        <p:blipFill>
          <a:blip r:embed="rId2" cstate="print"/>
          <a:srcRect l="2001"/>
          <a:stretch>
            <a:fillRect/>
          </a:stretch>
        </p:blipFill>
        <p:spPr>
          <a:xfrm>
            <a:off x="2915816" y="908720"/>
            <a:ext cx="317517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1463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08720"/>
            <a:ext cx="3210195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pc_accra_manuscrip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08720"/>
            <a:ext cx="323555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59364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08720"/>
            <a:ext cx="3299507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6420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08720"/>
            <a:ext cx="3278041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43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80728"/>
            <a:ext cx="331346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65792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80728"/>
            <a:ext cx="315990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3219_b.jpg"/>
          <p:cNvPicPr>
            <a:picLocks noChangeAspect="1"/>
          </p:cNvPicPr>
          <p:nvPr/>
        </p:nvPicPr>
        <p:blipFill>
          <a:blip r:embed="rId2" cstate="print"/>
          <a:srcRect l="1508" t="1316"/>
          <a:stretch>
            <a:fillRect/>
          </a:stretch>
        </p:blipFill>
        <p:spPr>
          <a:xfrm>
            <a:off x="3131840" y="980728"/>
            <a:ext cx="3267733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908720"/>
            <a:ext cx="3393947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Divergenti_co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80728"/>
            <a:ext cx="339233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Buntovnic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08720"/>
            <a:ext cx="331415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3164_ma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908720"/>
            <a:ext cx="3440244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789543892235.jpg"/>
          <p:cNvPicPr>
            <a:picLocks noChangeAspect="1"/>
          </p:cNvPicPr>
          <p:nvPr/>
        </p:nvPicPr>
        <p:blipFill>
          <a:blip r:embed="rId2" cstate="print"/>
          <a:srcRect l="14563" t="1429" r="12201"/>
          <a:stretch>
            <a:fillRect/>
          </a:stretch>
        </p:blipFill>
        <p:spPr>
          <a:xfrm>
            <a:off x="3203848" y="908720"/>
            <a:ext cx="3189600" cy="50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228_Celiqt_svqt_e_teatyr_Boris_Akunin_booktraff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908720"/>
            <a:ext cx="345482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product_57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08720"/>
            <a:ext cx="3290394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507e649009df32354500481b-400x400-resize-transparent.png"/>
          <p:cNvPicPr>
            <a:picLocks noChangeAspect="1"/>
          </p:cNvPicPr>
          <p:nvPr/>
        </p:nvPicPr>
        <p:blipFill>
          <a:blip r:embed="rId2" cstate="print"/>
          <a:srcRect l="31100" t="19760" r="31100" b="21650"/>
          <a:stretch>
            <a:fillRect/>
          </a:stretch>
        </p:blipFill>
        <p:spPr>
          <a:xfrm>
            <a:off x="3203848" y="836712"/>
            <a:ext cx="325162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2611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08720"/>
            <a:ext cx="3255821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agesCA4G23D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836712"/>
            <a:ext cx="367500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8073884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908720"/>
            <a:ext cx="343441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49324_pic_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908720"/>
            <a:ext cx="348752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416_pic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08720"/>
            <a:ext cx="316095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cover_susojos_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908720"/>
            <a:ext cx="3368993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malki-sladki-lyjkini.jpg"/>
          <p:cNvPicPr>
            <a:picLocks noChangeAspect="1"/>
          </p:cNvPicPr>
          <p:nvPr/>
        </p:nvPicPr>
        <p:blipFill>
          <a:blip r:embed="rId2" cstate="print"/>
          <a:srcRect l="19761" t="2121" r="19760" b="3381"/>
          <a:stretch>
            <a:fillRect/>
          </a:stretch>
        </p:blipFill>
        <p:spPr>
          <a:xfrm>
            <a:off x="3131840" y="908720"/>
            <a:ext cx="322560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0891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908720"/>
            <a:ext cx="324115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57671z.jpg"/>
          <p:cNvPicPr>
            <a:picLocks noChangeAspect="1"/>
          </p:cNvPicPr>
          <p:nvPr/>
        </p:nvPicPr>
        <p:blipFill>
          <a:blip r:embed="rId2" cstate="print"/>
          <a:srcRect t="1429" b="1418"/>
          <a:stretch>
            <a:fillRect/>
          </a:stretch>
        </p:blipFill>
        <p:spPr>
          <a:xfrm>
            <a:off x="3347864" y="980728"/>
            <a:ext cx="3334933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46454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08720"/>
            <a:ext cx="327274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skyldygyri-plezynt-tlenni-obvivki.jpg"/>
          <p:cNvPicPr>
            <a:picLocks noChangeAspect="1"/>
          </p:cNvPicPr>
          <p:nvPr/>
        </p:nvPicPr>
        <p:blipFill>
          <a:blip r:embed="rId2" cstate="print"/>
          <a:srcRect l="17241" t="2121" r="17240" b="2121"/>
          <a:stretch>
            <a:fillRect/>
          </a:stretch>
        </p:blipFill>
        <p:spPr>
          <a:xfrm>
            <a:off x="3059832" y="908720"/>
            <a:ext cx="344841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3_20120619162038_cover-_13_Hallows-PREVIEW-we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908720"/>
            <a:ext cx="345778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019899_0-500x500.jpg"/>
          <p:cNvPicPr>
            <a:picLocks noChangeAspect="1"/>
          </p:cNvPicPr>
          <p:nvPr/>
        </p:nvPicPr>
        <p:blipFill>
          <a:blip r:embed="rId2" cstate="print"/>
          <a:srcRect l="18249" r="16736"/>
          <a:stretch>
            <a:fillRect/>
          </a:stretch>
        </p:blipFill>
        <p:spPr>
          <a:xfrm>
            <a:off x="3059832" y="908720"/>
            <a:ext cx="327675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nkarseron.jpg"/>
          <p:cNvPicPr>
            <a:picLocks noChangeAspect="1"/>
          </p:cNvPicPr>
          <p:nvPr/>
        </p:nvPicPr>
        <p:blipFill>
          <a:blip r:embed="rId2" cstate="print"/>
          <a:srcRect r="3611" b="1418"/>
          <a:stretch>
            <a:fillRect/>
          </a:stretch>
        </p:blipFill>
        <p:spPr>
          <a:xfrm>
            <a:off x="3059832" y="908720"/>
            <a:ext cx="350608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SAPFI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836712"/>
            <a:ext cx="358008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772_vulshebnika_ot_taynata_ulica_booktraffic_mo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08720"/>
            <a:ext cx="3303857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58276d49d274f575da29cc38dd4d1944992ea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980728"/>
            <a:ext cx="327982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marco-polo-len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908720"/>
            <a:ext cx="322560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_Parva-koric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908720"/>
            <a:ext cx="346522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2902z.jpg"/>
          <p:cNvPicPr>
            <a:picLocks noChangeAspect="1"/>
          </p:cNvPicPr>
          <p:nvPr/>
        </p:nvPicPr>
        <p:blipFill>
          <a:blip r:embed="rId2" cstate="print"/>
          <a:srcRect b="1418"/>
          <a:stretch>
            <a:fillRect/>
          </a:stretch>
        </p:blipFill>
        <p:spPr>
          <a:xfrm>
            <a:off x="3059832" y="908720"/>
            <a:ext cx="338574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2901z.jpg"/>
          <p:cNvPicPr>
            <a:picLocks noChangeAspect="1"/>
          </p:cNvPicPr>
          <p:nvPr/>
        </p:nvPicPr>
        <p:blipFill>
          <a:blip r:embed="rId2" cstate="print"/>
          <a:srcRect b="1418"/>
          <a:stretch>
            <a:fillRect/>
          </a:stretch>
        </p:blipFill>
        <p:spPr>
          <a:xfrm>
            <a:off x="3131840" y="908720"/>
            <a:ext cx="338574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2304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836712"/>
            <a:ext cx="3197139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980728"/>
            <a:ext cx="326213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GirlsOnFil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836712"/>
            <a:ext cx="3234977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61718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980728"/>
            <a:ext cx="391034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untitled.png"/>
          <p:cNvPicPr>
            <a:picLocks noChangeAspect="1"/>
          </p:cNvPicPr>
          <p:nvPr/>
        </p:nvPicPr>
        <p:blipFill>
          <a:blip r:embed="rId2" cstate="print"/>
          <a:srcRect l="3137" r="8207"/>
          <a:stretch>
            <a:fillRect/>
          </a:stretch>
        </p:blipFill>
        <p:spPr>
          <a:xfrm>
            <a:off x="0" y="0"/>
            <a:ext cx="9144000" cy="6876000"/>
          </a:xfrm>
          <a:prstGeom prst="rect">
            <a:avLst/>
          </a:prstGeom>
        </p:spPr>
      </p:pic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2520280"/>
          </a:xfrm>
        </p:spPr>
        <p:txBody>
          <a:bodyPr>
            <a:normAutofit/>
          </a:bodyPr>
          <a:lstStyle/>
          <a:p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Нови книги в библиотеката </a:t>
            </a:r>
            <a:b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 НЧ “Развитие – 1893 г.” – </a:t>
            </a:r>
            <a:b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гр. Елхово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3000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8</Words>
  <Application>Microsoft Office PowerPoint</Application>
  <PresentationFormat>Презентация на цял екран (4:3)</PresentationFormat>
  <Paragraphs>2</Paragraphs>
  <Slides>75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75</vt:i4>
      </vt:variant>
    </vt:vector>
  </HeadingPairs>
  <TitlesOfParts>
    <vt:vector size="76" baseType="lpstr">
      <vt:lpstr>Office тема</vt:lpstr>
      <vt:lpstr>Нови книги в библиотеката  при НЧ “Развитие – 1893 г.” –  гр. Елхово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Нови книги в библиотеката  при НЧ “Развитие – 1893 г.” –  гр. Елхово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Нови книги в библиотеката  при НЧ “Развитие – 1893 г.” –  гр. Елхово</dc:title>
  <dc:creator>Librarian</dc:creator>
  <cp:lastModifiedBy>Librarian</cp:lastModifiedBy>
  <cp:revision>107</cp:revision>
  <dcterms:created xsi:type="dcterms:W3CDTF">2013-01-11T08:42:15Z</dcterms:created>
  <dcterms:modified xsi:type="dcterms:W3CDTF">2013-01-11T14:16:20Z</dcterms:modified>
</cp:coreProperties>
</file>